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mp" ContentType="image/p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0" r:id="rId4"/>
    <p:sldId id="261" r:id="rId5"/>
    <p:sldId id="262" r:id="rId6"/>
    <p:sldId id="263" r:id="rId7"/>
    <p:sldId id="264" r:id="rId8"/>
    <p:sldId id="265" r:id="rId9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83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08A2AF3-B123-7DD8-0872-377DF2301A9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4A9B621B-BD96-1EB3-A23F-06EE29A5E60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B0A192F3-3C78-1EAC-9B82-C56B1EB4B4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59144-25B5-4B56-9466-42D7475962DA}" type="datetimeFigureOut">
              <a:rPr lang="de-DE" smtClean="0"/>
              <a:t>27.07.2026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87E09534-7113-558E-C749-C97B3DD193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C2217C8-7779-313D-638B-4E98888772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0B6136-B58F-4BD4-A6BE-02C01593D47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586662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70BFC85-331E-3372-9135-54C56D2632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B6BF85C1-98CE-71A6-3170-5F60B9F992C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32D2738C-154C-F26E-F33E-4006A8BAD8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59144-25B5-4B56-9466-42D7475962DA}" type="datetimeFigureOut">
              <a:rPr lang="de-DE" smtClean="0"/>
              <a:t>27.07.2026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730C592-E3F8-0842-3517-C1278CBC7E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ECB8D3C-C524-4725-7A5E-542F73F5E9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0B6136-B58F-4BD4-A6BE-02C01593D47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130942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7891393B-DA4E-6DEE-6741-BA6DFE0DE10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DE6C6A6B-2DBE-74E6-EDA6-192B408ADDB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3C2515C3-B7B1-9BDB-B9E7-2A1081330F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59144-25B5-4B56-9466-42D7475962DA}" type="datetimeFigureOut">
              <a:rPr lang="de-DE" smtClean="0"/>
              <a:t>27.07.2026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3699F818-1359-E184-D755-D0FB761065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5B241580-0116-866A-A92D-A97B74F6E4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0B6136-B58F-4BD4-A6BE-02C01593D47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252768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0231424-1F97-62AF-FE34-F87A081ABA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A5521FF-0D24-D367-CD5C-F86D32B5E3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42C7686-8725-4A2E-DB48-066BC8AD01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59144-25B5-4B56-9466-42D7475962DA}" type="datetimeFigureOut">
              <a:rPr lang="de-DE" smtClean="0"/>
              <a:t>27.07.2026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5C93096-AFAF-552D-410C-B073F91261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338B9DB-33DE-FB4D-8B5C-D12D1E0302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0B6136-B58F-4BD4-A6BE-02C01593D47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935959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5FD7055-F46B-7C29-40C1-C33EBA2669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DD6F03D2-9E16-5773-DBAB-7285319D99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DCE0E80-39E3-8625-47DD-2C27BBF59E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59144-25B5-4B56-9466-42D7475962DA}" type="datetimeFigureOut">
              <a:rPr lang="de-DE" smtClean="0"/>
              <a:t>27.07.2026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7A718998-E82E-9057-41E1-E7C7688A71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74BD4B3B-A80A-6884-6979-4996308AF2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0B6136-B58F-4BD4-A6BE-02C01593D47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648651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F2F72FF-7037-02A9-FD72-DA6A59F532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3385656-F06B-DAAA-DE0B-85BD24569B2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7CA4F9F6-2AE9-9033-DA82-71E2350F5A4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D385A916-A34A-94FC-4A1F-06B1159B7A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59144-25B5-4B56-9466-42D7475962DA}" type="datetimeFigureOut">
              <a:rPr lang="de-DE" smtClean="0"/>
              <a:t>27.07.2026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C67D896D-29CA-F659-B99E-FE9E2A5AD6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3C0C30EE-0A9D-CB03-BFD6-4918F2948F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0B6136-B58F-4BD4-A6BE-02C01593D47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122895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4BCF423-948E-C318-68B5-42800B6893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63FBA509-B8F4-DE90-7276-73A4753347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2AFEF3F3-85E3-0D0B-A028-46B97191FB0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5979EBC8-AF9A-E203-48BB-E053CE84967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8ADF54AA-3F8B-F7C2-2CCD-A5BAA629067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6B9D45D2-0285-B75D-AD70-C9C0679A84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59144-25B5-4B56-9466-42D7475962DA}" type="datetimeFigureOut">
              <a:rPr lang="de-DE" smtClean="0"/>
              <a:t>27.07.2026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1472948E-ECE2-410E-3142-FF48987413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BB9ACB88-20FE-F475-3BE9-7ADABC8FB4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0B6136-B58F-4BD4-A6BE-02C01593D47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095004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973DB4C-173C-DDB4-D1F3-AAAA751573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42F2D794-8B9B-14AF-01BF-ED71F66B3B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59144-25B5-4B56-9466-42D7475962DA}" type="datetimeFigureOut">
              <a:rPr lang="de-DE" smtClean="0"/>
              <a:t>27.07.2026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605DE8BA-ED33-1C90-C255-4887F1E8EB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3A15D497-7C5A-54F7-9858-B23E514F9B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0B6136-B58F-4BD4-A6BE-02C01593D47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194855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460DFF2F-3855-97A7-5775-0322A3B282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59144-25B5-4B56-9466-42D7475962DA}" type="datetimeFigureOut">
              <a:rPr lang="de-DE" smtClean="0"/>
              <a:t>27.07.2026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5A2C6370-9253-18F6-C1A0-6D7C12235E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32FDB1CF-547F-D0F9-1443-0AB843046B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0B6136-B58F-4BD4-A6BE-02C01593D47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83763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086386F-015B-89E4-6F28-271FA94277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CD8BE13-ABA9-A46B-4C7B-F3E5F2D947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CC92EA3D-087A-F1AD-2E5C-40AF4384978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D1800ACC-81ED-8D4F-64BA-DE1007F097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59144-25B5-4B56-9466-42D7475962DA}" type="datetimeFigureOut">
              <a:rPr lang="de-DE" smtClean="0"/>
              <a:t>27.07.2026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08B8ECD6-7357-D636-C624-FFCCFFF739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D0679B38-3E2C-2306-0CBF-DF44477CEC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0B6136-B58F-4BD4-A6BE-02C01593D47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089278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8243991-39D5-6707-4024-B9BE1A0B50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351F60D9-8CCA-04DC-A754-5B0AC6B3569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168DCCD0-7CCB-9D18-90CE-907B855D1BD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6101C18D-9E7F-512B-F6E6-A2BCABA1B5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59144-25B5-4B56-9466-42D7475962DA}" type="datetimeFigureOut">
              <a:rPr lang="de-DE" smtClean="0"/>
              <a:t>27.07.2026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6AA826AE-DBAE-C601-78B7-72BF6B94C4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13B4772C-3101-20E3-CA22-AA8B93D579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0B6136-B58F-4BD4-A6BE-02C01593D47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235838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7323C4A9-64A0-1897-CFC3-A1D655FA3B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F18842CA-2FF9-17DA-4D0D-0811A9411D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EC8DCCC-7680-67E3-A222-C55BA04070A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3959144-25B5-4B56-9466-42D7475962DA}" type="datetimeFigureOut">
              <a:rPr lang="de-DE" smtClean="0"/>
              <a:t>27.07.2026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6D99C847-8091-722E-3E1A-3C3E172E312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C4BBB98-22E6-6038-637C-CE8B12F93F5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E0B6136-B58F-4BD4-A6BE-02C01593D47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094651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facebook.com/wirsinddiefuechse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tmp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3301E07F-4F79-4B58-8698-EF24DC1ECD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4" name="Arc 13">
            <a:extLst>
              <a:ext uri="{FF2B5EF4-FFF2-40B4-BE49-F238E27FC236}">
                <a16:creationId xmlns:a16="http://schemas.microsoft.com/office/drawing/2014/main" id="{E58B2195-5055-402F-A3E7-53FF0E4980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91583" y="775849"/>
            <a:ext cx="2987899" cy="2987899"/>
          </a:xfrm>
          <a:prstGeom prst="arc">
            <a:avLst>
              <a:gd name="adj1" fmla="val 14441841"/>
              <a:gd name="adj2" fmla="val 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9EE6F773-742A-491A-9A00-A2A150DF50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29419" y="366810"/>
            <a:ext cx="6124381" cy="612438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4752AAE5-6A8B-2DB7-DAB1-3D40A07A85B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647593"/>
            <a:ext cx="4467792" cy="3060541"/>
          </a:xfrm>
        </p:spPr>
        <p:txBody>
          <a:bodyPr>
            <a:normAutofit/>
          </a:bodyPr>
          <a:lstStyle/>
          <a:p>
            <a:r>
              <a:rPr lang="de-DE" sz="4700" b="1">
                <a:solidFill>
                  <a:srgbClr val="FFFFFF"/>
                </a:solidFill>
              </a:rPr>
              <a:t>Förderverein </a:t>
            </a:r>
            <a:br>
              <a:rPr lang="de-DE" sz="4700" b="1">
                <a:solidFill>
                  <a:srgbClr val="FFFFFF"/>
                </a:solidFill>
              </a:rPr>
            </a:br>
            <a:r>
              <a:rPr lang="de-DE" sz="4700" b="1">
                <a:solidFill>
                  <a:srgbClr val="FFFFFF"/>
                </a:solidFill>
              </a:rPr>
              <a:t>der Grundschule</a:t>
            </a:r>
            <a:br>
              <a:rPr lang="de-DE" sz="4700" b="1">
                <a:solidFill>
                  <a:srgbClr val="FFFFFF"/>
                </a:solidFill>
              </a:rPr>
            </a:br>
            <a:r>
              <a:rPr lang="de-DE" sz="4700" b="1">
                <a:solidFill>
                  <a:srgbClr val="FFFFFF"/>
                </a:solidFill>
              </a:rPr>
              <a:t>Heinersreuth e.V.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27B6EAB6-3DF6-318F-F5F7-838B2C5950E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200" y="3800209"/>
            <a:ext cx="4467792" cy="2410198"/>
          </a:xfrm>
        </p:spPr>
        <p:txBody>
          <a:bodyPr>
            <a:normAutofit/>
          </a:bodyPr>
          <a:lstStyle/>
          <a:p>
            <a:endParaRPr lang="de-DE">
              <a:solidFill>
                <a:srgbClr val="FFFFFF"/>
              </a:solidFill>
            </a:endParaRPr>
          </a:p>
          <a:p>
            <a:r>
              <a:rPr lang="de-DE" b="1">
                <a:solidFill>
                  <a:srgbClr val="FFFFFF"/>
                </a:solidFill>
              </a:rPr>
              <a:t>Wer sind wir, was machen wir und was brauchen wir?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3458315E-C3BD-3A55-3EF8-FA0DF4705F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3623" y="1374798"/>
            <a:ext cx="4108404" cy="4108404"/>
          </a:xfrm>
          <a:custGeom>
            <a:avLst/>
            <a:gdLst/>
            <a:ahLst/>
            <a:cxnLst/>
            <a:rect l="l" t="t" r="r" b="b"/>
            <a:pathLst>
              <a:path w="4273177" h="4470400">
                <a:moveTo>
                  <a:pt x="75080" y="0"/>
                </a:moveTo>
                <a:lnTo>
                  <a:pt x="4198097" y="0"/>
                </a:lnTo>
                <a:cubicBezTo>
                  <a:pt x="4239563" y="0"/>
                  <a:pt x="4273177" y="33614"/>
                  <a:pt x="4273177" y="75080"/>
                </a:cubicBezTo>
                <a:lnTo>
                  <a:pt x="4273177" y="4395320"/>
                </a:lnTo>
                <a:cubicBezTo>
                  <a:pt x="4273177" y="4436786"/>
                  <a:pt x="4239563" y="4470400"/>
                  <a:pt x="4198097" y="4470400"/>
                </a:cubicBezTo>
                <a:lnTo>
                  <a:pt x="75080" y="4470400"/>
                </a:lnTo>
                <a:cubicBezTo>
                  <a:pt x="33614" y="4470400"/>
                  <a:pt x="0" y="4436786"/>
                  <a:pt x="0" y="4395320"/>
                </a:cubicBezTo>
                <a:lnTo>
                  <a:pt x="0" y="75080"/>
                </a:lnTo>
                <a:cubicBezTo>
                  <a:pt x="0" y="33614"/>
                  <a:pt x="33614" y="0"/>
                  <a:pt x="75080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40050194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5EF0EE9B-F5FD-3509-534A-D4AB7EE4D1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de-DE">
                <a:solidFill>
                  <a:srgbClr val="FFFFFF"/>
                </a:solidFill>
              </a:rPr>
              <a:t>Wer sind wir?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3FE1A53-B389-CEB1-B706-1BA8408640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pPr>
              <a:buFontTx/>
              <a:buChar char="-"/>
            </a:pPr>
            <a:r>
              <a:rPr lang="de-DE" sz="3600" dirty="0"/>
              <a:t>Wir sind ein Teil der Schulfamilie.</a:t>
            </a:r>
          </a:p>
          <a:p>
            <a:pPr>
              <a:buFontTx/>
              <a:buChar char="-"/>
            </a:pPr>
            <a:r>
              <a:rPr lang="de-DE" sz="3600" dirty="0"/>
              <a:t>Wir unterstützen Elternbeirat und Schule durch vielfältige Aktivitäten bei der Wahrnehmung Ihrer Aufgaben.</a:t>
            </a:r>
          </a:p>
          <a:p>
            <a:pPr>
              <a:buFontTx/>
              <a:buChar char="-"/>
            </a:pPr>
            <a:r>
              <a:rPr lang="de-DE" sz="3600" dirty="0"/>
              <a:t>Wir geben Eltern und Freunden unserer Schule die Möglichkeit aktiv oder passiv mitzuwirken.</a:t>
            </a:r>
          </a:p>
          <a:p>
            <a:pPr>
              <a:buFontTx/>
              <a:buChar char="-"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2925516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945FA5A-FB83-CBFE-E457-F174DC0A21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6B99960D-DBB4-971E-9377-F697170D94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16F707A1-4382-DBEE-F835-C342C5D394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42844BA3-EA5B-EA6E-911B-1727A9621E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de-DE" dirty="0">
                <a:solidFill>
                  <a:srgbClr val="FFFFFF"/>
                </a:solidFill>
              </a:rPr>
              <a:t>Was machen wir?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101DEEB-5A2E-F138-8EB9-F393BE9979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" name="Inhaltsplatzhalter 4">
            <a:extLst>
              <a:ext uri="{FF2B5EF4-FFF2-40B4-BE49-F238E27FC236}">
                <a16:creationId xmlns:a16="http://schemas.microsoft.com/office/drawing/2014/main" id="{ABDD4AA3-E955-56D9-FF05-B67DEEEB66E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280984" y="0"/>
            <a:ext cx="4797701" cy="7182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05721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B6D418C-43AE-D715-8C75-344877102D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F34AD228-81D9-E6C0-D865-B010766927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B598BABB-25DA-385D-9003-A5017D60A1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FBCE147E-654B-36DB-ACAA-B3A0FC86BF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de-DE" dirty="0">
                <a:solidFill>
                  <a:srgbClr val="FFFFFF"/>
                </a:solidFill>
              </a:rPr>
              <a:t>Was machen wir?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37D46626-485E-96A8-F4FD-7EC0355FD3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4" name="Grafik 13">
            <a:extLst>
              <a:ext uri="{FF2B5EF4-FFF2-40B4-BE49-F238E27FC236}">
                <a16:creationId xmlns:a16="http://schemas.microsoft.com/office/drawing/2014/main" id="{9A808C7A-F54F-1F49-E959-CBCD9EC8A3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67272" y="104336"/>
            <a:ext cx="2475104" cy="3586752"/>
          </a:xfrm>
          <a:prstGeom prst="rect">
            <a:avLst/>
          </a:prstGeom>
        </p:spPr>
      </p:pic>
      <p:pic>
        <p:nvPicPr>
          <p:cNvPr id="16" name="Grafik 15">
            <a:extLst>
              <a:ext uri="{FF2B5EF4-FFF2-40B4-BE49-F238E27FC236}">
                <a16:creationId xmlns:a16="http://schemas.microsoft.com/office/drawing/2014/main" id="{E9C67EBD-0507-9A15-235B-6B0581F642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67273" y="3795424"/>
            <a:ext cx="4083434" cy="3062576"/>
          </a:xfrm>
          <a:prstGeom prst="rect">
            <a:avLst/>
          </a:prstGeom>
        </p:spPr>
      </p:pic>
      <p:pic>
        <p:nvPicPr>
          <p:cNvPr id="20" name="Grafik 19">
            <a:extLst>
              <a:ext uri="{FF2B5EF4-FFF2-40B4-BE49-F238E27FC236}">
                <a16:creationId xmlns:a16="http://schemas.microsoft.com/office/drawing/2014/main" id="{DBB94805-11C3-6D34-E7B9-187D31BA65E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01743" y="319089"/>
            <a:ext cx="3003423" cy="4004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87414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DCD08A0-072F-DA23-12DD-56020C2A89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FBE6F3F6-5AC3-D5C3-D32A-12F27F5732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502BFBF-FFC1-8969-EE35-EBDFE17D17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11652C17-6C4E-788B-9032-13BC7995B6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4348" y="1198418"/>
            <a:ext cx="3657938" cy="4461163"/>
          </a:xfrm>
        </p:spPr>
        <p:txBody>
          <a:bodyPr>
            <a:normAutofit/>
          </a:bodyPr>
          <a:lstStyle/>
          <a:p>
            <a:r>
              <a:rPr lang="de-DE" dirty="0">
                <a:solidFill>
                  <a:srgbClr val="FFFFFF"/>
                </a:solidFill>
              </a:rPr>
              <a:t>Unsere</a:t>
            </a:r>
            <a:br>
              <a:rPr lang="de-DE" dirty="0">
                <a:solidFill>
                  <a:srgbClr val="FFFFFF"/>
                </a:solidFill>
              </a:rPr>
            </a:br>
            <a:r>
              <a:rPr lang="de-DE" dirty="0" err="1">
                <a:solidFill>
                  <a:srgbClr val="FFFFFF"/>
                </a:solidFill>
              </a:rPr>
              <a:t>Schul</a:t>
            </a:r>
            <a:r>
              <a:rPr lang="de-DE" dirty="0">
                <a:solidFill>
                  <a:srgbClr val="FFFFFF"/>
                </a:solidFill>
              </a:rPr>
              <a:t> T-Shirts 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FD3CA491-9A94-67A7-42D5-FFB8F8FA5B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8" name="Grafik 17">
            <a:extLst>
              <a:ext uri="{FF2B5EF4-FFF2-40B4-BE49-F238E27FC236}">
                <a16:creationId xmlns:a16="http://schemas.microsoft.com/office/drawing/2014/main" id="{0B0EFD9E-58BF-0A4F-5514-15387E0814A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26526"/>
          <a:stretch>
            <a:fillRect/>
          </a:stretch>
        </p:blipFill>
        <p:spPr>
          <a:xfrm>
            <a:off x="4556152" y="258380"/>
            <a:ext cx="2966914" cy="3280912"/>
          </a:xfrm>
          <a:prstGeom prst="rect">
            <a:avLst/>
          </a:prstGeom>
        </p:spPr>
      </p:pic>
      <p:sp>
        <p:nvSpPr>
          <p:cNvPr id="3" name="Textfeld 2">
            <a:extLst>
              <a:ext uri="{FF2B5EF4-FFF2-40B4-BE49-F238E27FC236}">
                <a16:creationId xmlns:a16="http://schemas.microsoft.com/office/drawing/2014/main" id="{F84A6BDC-FC96-F544-53E6-1163816F93AC}"/>
              </a:ext>
            </a:extLst>
          </p:cNvPr>
          <p:cNvSpPr txBox="1"/>
          <p:nvPr/>
        </p:nvSpPr>
        <p:spPr>
          <a:xfrm>
            <a:off x="4372108" y="3789774"/>
            <a:ext cx="7457426" cy="25545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3200" dirty="0"/>
              <a:t>Größen 128, 140, 152, 164</a:t>
            </a:r>
          </a:p>
          <a:p>
            <a:r>
              <a:rPr lang="de-DE" sz="3200" dirty="0"/>
              <a:t>Preis 15,00 Euro</a:t>
            </a:r>
          </a:p>
          <a:p>
            <a:r>
              <a:rPr lang="de-DE" sz="3200" dirty="0"/>
              <a:t>Bestellung per E-Mail mit Angabe </a:t>
            </a:r>
          </a:p>
          <a:p>
            <a:r>
              <a:rPr lang="de-DE" sz="3200" dirty="0"/>
              <a:t>des Namens </a:t>
            </a:r>
          </a:p>
          <a:p>
            <a:r>
              <a:rPr lang="de-DE" sz="32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foerderverein@schule-heinersreuth.de</a:t>
            </a:r>
          </a:p>
        </p:txBody>
      </p:sp>
    </p:spTree>
    <p:extLst>
      <p:ext uri="{BB962C8B-B14F-4D97-AF65-F5344CB8AC3E}">
        <p14:creationId xmlns:p14="http://schemas.microsoft.com/office/powerpoint/2010/main" val="13679689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8CBD24D-8CE7-25EF-421A-F7D37BE9E9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2943E577-8C28-F483-FFF7-19584E32CC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716AF5A7-D35A-F0E6-592F-4C994C2DE9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52C37A29-D79F-DDA2-4849-52A646D45E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4348" y="1198418"/>
            <a:ext cx="3657938" cy="4461163"/>
          </a:xfrm>
        </p:spPr>
        <p:txBody>
          <a:bodyPr>
            <a:normAutofit/>
          </a:bodyPr>
          <a:lstStyle/>
          <a:p>
            <a:r>
              <a:rPr lang="de-DE" dirty="0">
                <a:solidFill>
                  <a:srgbClr val="FFFFFF"/>
                </a:solidFill>
              </a:rPr>
              <a:t>Mehr </a:t>
            </a:r>
            <a:r>
              <a:rPr lang="de-DE" dirty="0" err="1">
                <a:solidFill>
                  <a:srgbClr val="FFFFFF"/>
                </a:solidFill>
              </a:rPr>
              <a:t>Info´s</a:t>
            </a:r>
            <a:br>
              <a:rPr lang="de-DE" dirty="0">
                <a:solidFill>
                  <a:srgbClr val="FFFFFF"/>
                </a:solidFill>
              </a:rPr>
            </a:br>
            <a:r>
              <a:rPr lang="de-DE" dirty="0">
                <a:solidFill>
                  <a:srgbClr val="FFFFFF"/>
                </a:solidFill>
              </a:rPr>
              <a:t>Satzung und </a:t>
            </a:r>
            <a:br>
              <a:rPr lang="de-DE" dirty="0">
                <a:solidFill>
                  <a:srgbClr val="FFFFFF"/>
                </a:solidFill>
              </a:rPr>
            </a:br>
            <a:r>
              <a:rPr lang="de-DE" dirty="0">
                <a:solidFill>
                  <a:srgbClr val="FFFFFF"/>
                </a:solidFill>
              </a:rPr>
              <a:t>Mitgliedsantrag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ABFA91B3-3A6E-21C9-448B-F9656E2A8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88083AD0-B206-D660-B924-A0D32DF5FC63}"/>
              </a:ext>
            </a:extLst>
          </p:cNvPr>
          <p:cNvSpPr txBox="1"/>
          <p:nvPr/>
        </p:nvSpPr>
        <p:spPr>
          <a:xfrm>
            <a:off x="3907971" y="106697"/>
            <a:ext cx="8109858" cy="50475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de-DE" sz="2800" dirty="0"/>
          </a:p>
          <a:p>
            <a:endParaRPr lang="de-DE" sz="2800" dirty="0"/>
          </a:p>
          <a:p>
            <a:r>
              <a:rPr lang="de-DE" sz="2800" dirty="0"/>
              <a:t>Unsere Facebookseite:</a:t>
            </a:r>
          </a:p>
          <a:p>
            <a:r>
              <a:rPr lang="de-DE" dirty="0"/>
              <a:t>  </a:t>
            </a:r>
          </a:p>
          <a:p>
            <a:r>
              <a:rPr lang="de-DE" sz="2800" b="1" dirty="0">
                <a:hlinkClick r:id="rId2"/>
              </a:rPr>
              <a:t>https://www.facebook.com/wirsinddiefuechse</a:t>
            </a:r>
            <a:endParaRPr lang="de-DE" sz="2800" b="1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r>
              <a:rPr lang="de-DE" dirty="0"/>
              <a:t>   </a:t>
            </a:r>
          </a:p>
          <a:p>
            <a:r>
              <a:rPr lang="de-DE" sz="2800" dirty="0"/>
              <a:t>        Schulhomepage: </a:t>
            </a:r>
          </a:p>
          <a:p>
            <a:endParaRPr lang="de-DE" sz="2800" dirty="0"/>
          </a:p>
          <a:p>
            <a:r>
              <a:rPr lang="de-DE" sz="28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        https://schule-heinersreuth.de/</a:t>
            </a:r>
          </a:p>
        </p:txBody>
      </p:sp>
    </p:spTree>
    <p:extLst>
      <p:ext uri="{BB962C8B-B14F-4D97-AF65-F5344CB8AC3E}">
        <p14:creationId xmlns:p14="http://schemas.microsoft.com/office/powerpoint/2010/main" val="41250812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BEC630C-2E83-D1EB-4B7F-212F834292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044C937-2C25-50F4-CFFC-C35F03A7EF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EB41EF5-3F67-FA41-3014-5EDFD4D02A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C56614B0-C22A-D6F0-98CE-74D26B9EE1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3914" y="1153572"/>
            <a:ext cx="4167270" cy="4461163"/>
          </a:xfrm>
        </p:spPr>
        <p:txBody>
          <a:bodyPr>
            <a:normAutofit/>
          </a:bodyPr>
          <a:lstStyle/>
          <a:p>
            <a:r>
              <a:rPr lang="de-DE" dirty="0">
                <a:solidFill>
                  <a:srgbClr val="FFFFFF"/>
                </a:solidFill>
              </a:rPr>
              <a:t>Sprechen Sie </a:t>
            </a:r>
            <a:br>
              <a:rPr lang="de-DE" dirty="0">
                <a:solidFill>
                  <a:srgbClr val="FFFFFF"/>
                </a:solidFill>
              </a:rPr>
            </a:br>
            <a:r>
              <a:rPr lang="de-DE" dirty="0">
                <a:solidFill>
                  <a:srgbClr val="FFFFFF"/>
                </a:solidFill>
              </a:rPr>
              <a:t>uns gern an!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A96734A-C8AF-0F43-738A-D4BDB803F5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1CF2900E-040F-1D85-DCFD-2F159014EE7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69" t="15283" r="29268" b="8819"/>
          <a:stretch>
            <a:fillRect/>
          </a:stretch>
        </p:blipFill>
        <p:spPr>
          <a:xfrm>
            <a:off x="4167272" y="319088"/>
            <a:ext cx="5328121" cy="6298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35644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1CDEAEE-D124-24A0-5562-7047FA8087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84836ED-8635-E2EB-6881-41F87A8873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1DD08020-0C7C-BE98-E189-C5292983FB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44B9AD81-BE3B-3BC2-10B4-8E4E1D4BEB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88838" y="972230"/>
            <a:ext cx="6636001" cy="4461163"/>
          </a:xfrm>
        </p:spPr>
        <p:txBody>
          <a:bodyPr>
            <a:normAutofit fontScale="90000"/>
          </a:bodyPr>
          <a:lstStyle/>
          <a:p>
            <a:r>
              <a:rPr lang="de-DE" b="1" dirty="0">
                <a:solidFill>
                  <a:schemeClr val="accent6">
                    <a:lumMod val="75000"/>
                  </a:schemeClr>
                </a:solidFill>
              </a:rPr>
              <a:t>Danke!</a:t>
            </a:r>
            <a:br>
              <a:rPr lang="de-DE" b="1" dirty="0">
                <a:solidFill>
                  <a:schemeClr val="accent6">
                    <a:lumMod val="75000"/>
                  </a:schemeClr>
                </a:solidFill>
              </a:rPr>
            </a:br>
            <a:br>
              <a:rPr lang="de-DE" b="1" dirty="0">
                <a:solidFill>
                  <a:schemeClr val="accent6">
                    <a:lumMod val="75000"/>
                  </a:schemeClr>
                </a:solidFill>
              </a:rPr>
            </a:br>
            <a:r>
              <a:rPr lang="de-DE" b="1" dirty="0">
                <a:solidFill>
                  <a:schemeClr val="accent6">
                    <a:lumMod val="75000"/>
                  </a:schemeClr>
                </a:solidFill>
              </a:rPr>
              <a:t>Wir wünschen allen Schulanfängern und deren Eltern eine tolle Zeit in unserem Fuchsbau</a:t>
            </a:r>
            <a:br>
              <a:rPr lang="de-DE" b="1" dirty="0">
                <a:solidFill>
                  <a:schemeClr val="accent6">
                    <a:lumMod val="75000"/>
                  </a:schemeClr>
                </a:solidFill>
              </a:rPr>
            </a:br>
            <a:br>
              <a:rPr lang="de-DE" b="1" dirty="0">
                <a:solidFill>
                  <a:schemeClr val="accent6">
                    <a:lumMod val="75000"/>
                  </a:schemeClr>
                </a:solidFill>
              </a:rPr>
            </a:br>
            <a:r>
              <a:rPr lang="de-DE" b="1" dirty="0">
                <a:solidFill>
                  <a:schemeClr val="accent6">
                    <a:lumMod val="75000"/>
                  </a:schemeClr>
                </a:solidFill>
              </a:rPr>
              <a:t>Ihr Förderverein!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25122CE1-C342-E10B-EF54-2C69A30AC7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D96F9E47-8347-AA99-2B9D-A63F04D2F10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0002" t="10317" r="25281" b="14445"/>
          <a:stretch>
            <a:fillRect/>
          </a:stretch>
        </p:blipFill>
        <p:spPr>
          <a:xfrm>
            <a:off x="324614" y="1110343"/>
            <a:ext cx="2894591" cy="4245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457260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158</Words>
  <Application>Microsoft Office PowerPoint</Application>
  <PresentationFormat>Breitbild</PresentationFormat>
  <Paragraphs>32</Paragraphs>
  <Slides>8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8</vt:i4>
      </vt:variant>
    </vt:vector>
  </HeadingPairs>
  <TitlesOfParts>
    <vt:vector size="13" baseType="lpstr">
      <vt:lpstr>Aptos</vt:lpstr>
      <vt:lpstr>Aptos Display</vt:lpstr>
      <vt:lpstr>Arial</vt:lpstr>
      <vt:lpstr>Calibri</vt:lpstr>
      <vt:lpstr>Office</vt:lpstr>
      <vt:lpstr>Förderverein  der Grundschule Heinersreuth e.V.</vt:lpstr>
      <vt:lpstr>Wer sind wir?</vt:lpstr>
      <vt:lpstr>Was machen wir?</vt:lpstr>
      <vt:lpstr>Was machen wir?</vt:lpstr>
      <vt:lpstr>Unsere Schul T-Shirts </vt:lpstr>
      <vt:lpstr>Mehr Info´s Satzung und  Mitgliedsantrag</vt:lpstr>
      <vt:lpstr>Sprechen Sie  uns gern an!</vt:lpstr>
      <vt:lpstr>Danke!  Wir wünschen allen Schulanfängern und deren Eltern eine tolle Zeit in unserem Fuchsbau  Ihr Förderverein!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Jörg Jedeck</dc:creator>
  <cp:lastModifiedBy>Verwaltung</cp:lastModifiedBy>
  <cp:revision>1</cp:revision>
  <dcterms:created xsi:type="dcterms:W3CDTF">2026-07-20T14:48:24Z</dcterms:created>
  <dcterms:modified xsi:type="dcterms:W3CDTF">2026-07-27T05:50:00Z</dcterms:modified>
</cp:coreProperties>
</file>